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68" r:id="rId3"/>
    <p:sldId id="267" r:id="rId4"/>
    <p:sldId id="262" r:id="rId5"/>
    <p:sldId id="258" r:id="rId6"/>
    <p:sldId id="259" r:id="rId7"/>
    <p:sldId id="260" r:id="rId8"/>
    <p:sldId id="256" r:id="rId9"/>
    <p:sldId id="263" r:id="rId10"/>
    <p:sldId id="261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002D-2D75-4C43-8D0D-4DD1476D4B12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A0F79-F197-A54D-B824-091F465DD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3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Askari</a:t>
            </a:r>
            <a:r>
              <a:rPr lang="en-US" dirty="0" smtClean="0"/>
              <a:t>” colonial </a:t>
            </a:r>
            <a:r>
              <a:rPr lang="en-US" dirty="0" smtClean="0"/>
              <a:t>troops </a:t>
            </a:r>
            <a:r>
              <a:rPr lang="en-US" dirty="0" smtClean="0"/>
              <a:t>in German East Africa, circa 1906.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A0F79-F197-A54D-B824-091F465DDF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30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8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2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8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4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3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67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7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9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9DEB-12D2-4793-A7E1-EDEF22D63CE5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7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0"/>
            <a:ext cx="5228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5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010400" y="37254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888"/>
            <a:ext cx="6019800" cy="663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8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5.media.tumblr.com/tumblr_lrmj7wy8OI1qhn1pto1_5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" t="1920" r="1408"/>
          <a:stretch/>
        </p:blipFill>
        <p:spPr bwMode="auto">
          <a:xfrm>
            <a:off x="277091" y="838200"/>
            <a:ext cx="8700654" cy="566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6943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57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Berlin Conference, 1884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85800"/>
            <a:ext cx="8033774" cy="617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“Scramble for Africa”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period of intense competition between European powers to divide up the continent of Africa between them.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Approximately 1875-1900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0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0"/>
            <a:ext cx="635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6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412" r="59536" b="6250"/>
          <a:stretch/>
        </p:blipFill>
        <p:spPr bwMode="auto">
          <a:xfrm>
            <a:off x="356753" y="536377"/>
            <a:ext cx="5332820" cy="550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753" y="228600"/>
            <a:ext cx="4038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Resources: African Countries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http://naturallysaferproducts.com/wp-content/uploads/2010/05/Rubber_Tree_proo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5" r="8053"/>
          <a:stretch/>
        </p:blipFill>
        <p:spPr bwMode="auto">
          <a:xfrm>
            <a:off x="4363000" y="2390927"/>
            <a:ext cx="1905001" cy="227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jajorns.files.wordpress.com/2010/05/egyptian-cotto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3"/>
          <a:stretch/>
        </p:blipFill>
        <p:spPr bwMode="auto">
          <a:xfrm>
            <a:off x="6500922" y="1066800"/>
            <a:ext cx="2370671" cy="173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encrypted-tbn1.gstatic.com/images?q=tbn:ANd9GcTfGU3t03gEc5_7UtAQWXljiLVRQR-CVuYYrMzhO7jRHhFJA6j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" r="2994"/>
          <a:stretch/>
        </p:blipFill>
        <p:spPr bwMode="auto">
          <a:xfrm>
            <a:off x="6553445" y="4131142"/>
            <a:ext cx="2348832" cy="191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08661" y="2800654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cotton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500922" y="6044729"/>
            <a:ext cx="1881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dirty="0" smtClean="0"/>
              <a:t>offee cherries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363000" y="4662237"/>
            <a:ext cx="1881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dirty="0" smtClean="0"/>
              <a:t>atural rubber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8897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frica.si.edu/exhibits/focus/images/5.4-B3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286897" cy="534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0505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hibitions.nypl.org/africanaage/photos/colonization/12675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29" y="762000"/>
            <a:ext cx="6886171" cy="580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3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020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4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685800"/>
            <a:ext cx="8248650" cy="599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27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exploringafrica.matrix.msu.edu/images/map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600200"/>
            <a:ext cx="877536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05959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quest.eb.com/images/140/140_1668/140_1668775-W.jpg?rand=0.71332939537227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5334001" cy="577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28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6953</TotalTime>
  <Words>73</Words>
  <Application>Microsoft Macintosh PowerPoint</Application>
  <PresentationFormat>On-screen Show (4:3)</PresentationFormat>
  <Paragraphs>19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The “Scramble for Africa”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Berlin Conference, 1884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Dom Lambek</cp:lastModifiedBy>
  <cp:revision>19</cp:revision>
  <cp:lastPrinted>2015-11-17T14:33:29Z</cp:lastPrinted>
  <dcterms:created xsi:type="dcterms:W3CDTF">2013-11-08T15:54:15Z</dcterms:created>
  <dcterms:modified xsi:type="dcterms:W3CDTF">2015-11-18T19:50:03Z</dcterms:modified>
</cp:coreProperties>
</file>